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67" r:id="rId7"/>
    <p:sldId id="259" r:id="rId8"/>
    <p:sldId id="260" r:id="rId9"/>
    <p:sldId id="266" r:id="rId10"/>
    <p:sldId id="261" r:id="rId11"/>
    <p:sldId id="268" r:id="rId12"/>
  </p:sldIdLst>
  <p:sldSz cx="6121400" cy="3600450"/>
  <p:notesSz cx="6858000" cy="9144000"/>
  <p:defaultTextStyle>
    <a:defPPr>
      <a:defRPr lang="ru-RU"/>
    </a:defPPr>
    <a:lvl1pPr marL="0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7749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55498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33247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10996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88745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66494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44243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221992" algn="l" defTabSz="55549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4" d="100"/>
          <a:sy n="164" d="100"/>
        </p:scale>
        <p:origin x="-420" y="-90"/>
      </p:cViewPr>
      <p:guideLst>
        <p:guide orient="horz" pos="1134"/>
        <p:guide pos="1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105" y="1118473"/>
            <a:ext cx="5203190" cy="771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210" y="2040255"/>
            <a:ext cx="4284980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3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971430" y="75843"/>
            <a:ext cx="921399" cy="16127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09" y="75843"/>
            <a:ext cx="2664297" cy="16127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48" y="2313623"/>
            <a:ext cx="5203190" cy="715089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548" y="1526025"/>
            <a:ext cx="5203190" cy="78759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7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5549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32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09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887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6649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442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219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10" y="440889"/>
            <a:ext cx="1792847" cy="124765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99981" y="440889"/>
            <a:ext cx="1792848" cy="1247656"/>
          </a:xfrm>
        </p:spPr>
        <p:txBody>
          <a:bodyPr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0" y="144185"/>
            <a:ext cx="5509260" cy="6000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0" y="805934"/>
            <a:ext cx="2704681" cy="33587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749" indent="0">
              <a:buNone/>
              <a:defRPr sz="1200" b="1"/>
            </a:lvl2pPr>
            <a:lvl3pPr marL="555498" indent="0">
              <a:buNone/>
              <a:defRPr sz="1100" b="1"/>
            </a:lvl3pPr>
            <a:lvl4pPr marL="833247" indent="0">
              <a:buNone/>
              <a:defRPr sz="1000" b="1"/>
            </a:lvl4pPr>
            <a:lvl5pPr marL="1110996" indent="0">
              <a:buNone/>
              <a:defRPr sz="1000" b="1"/>
            </a:lvl5pPr>
            <a:lvl6pPr marL="1388745" indent="0">
              <a:buNone/>
              <a:defRPr sz="1000" b="1"/>
            </a:lvl6pPr>
            <a:lvl7pPr marL="1666494" indent="0">
              <a:buNone/>
              <a:defRPr sz="1000" b="1"/>
            </a:lvl7pPr>
            <a:lvl8pPr marL="1944243" indent="0">
              <a:buNone/>
              <a:defRPr sz="1000" b="1"/>
            </a:lvl8pPr>
            <a:lvl9pPr marL="2221992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6070" y="1141809"/>
            <a:ext cx="2704681" cy="2074426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09586" y="805934"/>
            <a:ext cx="2705744" cy="33587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7749" indent="0">
              <a:buNone/>
              <a:defRPr sz="1200" b="1"/>
            </a:lvl2pPr>
            <a:lvl3pPr marL="555498" indent="0">
              <a:buNone/>
              <a:defRPr sz="1100" b="1"/>
            </a:lvl3pPr>
            <a:lvl4pPr marL="833247" indent="0">
              <a:buNone/>
              <a:defRPr sz="1000" b="1"/>
            </a:lvl4pPr>
            <a:lvl5pPr marL="1110996" indent="0">
              <a:buNone/>
              <a:defRPr sz="1000" b="1"/>
            </a:lvl5pPr>
            <a:lvl6pPr marL="1388745" indent="0">
              <a:buNone/>
              <a:defRPr sz="1000" b="1"/>
            </a:lvl6pPr>
            <a:lvl7pPr marL="1666494" indent="0">
              <a:buNone/>
              <a:defRPr sz="1000" b="1"/>
            </a:lvl7pPr>
            <a:lvl8pPr marL="1944243" indent="0">
              <a:buNone/>
              <a:defRPr sz="1000" b="1"/>
            </a:lvl8pPr>
            <a:lvl9pPr marL="2221992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09586" y="1141809"/>
            <a:ext cx="2705744" cy="2074426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1" y="143351"/>
            <a:ext cx="2013898" cy="61007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3297" y="143352"/>
            <a:ext cx="3422033" cy="3072884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6071" y="753428"/>
            <a:ext cx="2013898" cy="2462808"/>
          </a:xfrm>
        </p:spPr>
        <p:txBody>
          <a:bodyPr/>
          <a:lstStyle>
            <a:lvl1pPr marL="0" indent="0">
              <a:buNone/>
              <a:defRPr sz="900"/>
            </a:lvl1pPr>
            <a:lvl2pPr marL="277749" indent="0">
              <a:buNone/>
              <a:defRPr sz="700"/>
            </a:lvl2pPr>
            <a:lvl3pPr marL="555498" indent="0">
              <a:buNone/>
              <a:defRPr sz="600"/>
            </a:lvl3pPr>
            <a:lvl4pPr marL="833247" indent="0">
              <a:buNone/>
              <a:defRPr sz="500"/>
            </a:lvl4pPr>
            <a:lvl5pPr marL="1110996" indent="0">
              <a:buNone/>
              <a:defRPr sz="500"/>
            </a:lvl5pPr>
            <a:lvl6pPr marL="1388745" indent="0">
              <a:buNone/>
              <a:defRPr sz="500"/>
            </a:lvl6pPr>
            <a:lvl7pPr marL="1666494" indent="0">
              <a:buNone/>
              <a:defRPr sz="500"/>
            </a:lvl7pPr>
            <a:lvl8pPr marL="1944243" indent="0">
              <a:buNone/>
              <a:defRPr sz="500"/>
            </a:lvl8pPr>
            <a:lvl9pPr marL="222199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37" y="2520315"/>
            <a:ext cx="3672840" cy="297537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9837" y="321707"/>
            <a:ext cx="3672840" cy="2160270"/>
          </a:xfrm>
        </p:spPr>
        <p:txBody>
          <a:bodyPr/>
          <a:lstStyle>
            <a:lvl1pPr marL="0" indent="0">
              <a:buNone/>
              <a:defRPr sz="1900"/>
            </a:lvl1pPr>
            <a:lvl2pPr marL="277749" indent="0">
              <a:buNone/>
              <a:defRPr sz="1700"/>
            </a:lvl2pPr>
            <a:lvl3pPr marL="555498" indent="0">
              <a:buNone/>
              <a:defRPr sz="1500"/>
            </a:lvl3pPr>
            <a:lvl4pPr marL="833247" indent="0">
              <a:buNone/>
              <a:defRPr sz="1200"/>
            </a:lvl4pPr>
            <a:lvl5pPr marL="1110996" indent="0">
              <a:buNone/>
              <a:defRPr sz="1200"/>
            </a:lvl5pPr>
            <a:lvl6pPr marL="1388745" indent="0">
              <a:buNone/>
              <a:defRPr sz="1200"/>
            </a:lvl6pPr>
            <a:lvl7pPr marL="1666494" indent="0">
              <a:buNone/>
              <a:defRPr sz="1200"/>
            </a:lvl7pPr>
            <a:lvl8pPr marL="1944243" indent="0">
              <a:buNone/>
              <a:defRPr sz="1200"/>
            </a:lvl8pPr>
            <a:lvl9pPr marL="2221992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9837" y="2817852"/>
            <a:ext cx="3672840" cy="422553"/>
          </a:xfrm>
        </p:spPr>
        <p:txBody>
          <a:bodyPr/>
          <a:lstStyle>
            <a:lvl1pPr marL="0" indent="0">
              <a:buNone/>
              <a:defRPr sz="900"/>
            </a:lvl1pPr>
            <a:lvl2pPr marL="277749" indent="0">
              <a:buNone/>
              <a:defRPr sz="700"/>
            </a:lvl2pPr>
            <a:lvl3pPr marL="555498" indent="0">
              <a:buNone/>
              <a:defRPr sz="600"/>
            </a:lvl3pPr>
            <a:lvl4pPr marL="833247" indent="0">
              <a:buNone/>
              <a:defRPr sz="500"/>
            </a:lvl4pPr>
            <a:lvl5pPr marL="1110996" indent="0">
              <a:buNone/>
              <a:defRPr sz="500"/>
            </a:lvl5pPr>
            <a:lvl6pPr marL="1388745" indent="0">
              <a:buNone/>
              <a:defRPr sz="500"/>
            </a:lvl6pPr>
            <a:lvl7pPr marL="1666494" indent="0">
              <a:buNone/>
              <a:defRPr sz="500"/>
            </a:lvl7pPr>
            <a:lvl8pPr marL="1944243" indent="0">
              <a:buNone/>
              <a:defRPr sz="500"/>
            </a:lvl8pPr>
            <a:lvl9pPr marL="222199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70" y="144185"/>
            <a:ext cx="5509260" cy="600075"/>
          </a:xfrm>
          <a:prstGeom prst="rect">
            <a:avLst/>
          </a:prstGeom>
        </p:spPr>
        <p:txBody>
          <a:bodyPr vert="horz" lIns="55550" tIns="27775" rIns="55550" bIns="2777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6070" y="840105"/>
            <a:ext cx="5509260" cy="2376131"/>
          </a:xfrm>
          <a:prstGeom prst="rect">
            <a:avLst/>
          </a:prstGeom>
        </p:spPr>
        <p:txBody>
          <a:bodyPr vert="horz" lIns="55550" tIns="27775" rIns="55550" bIns="27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6070" y="3337084"/>
            <a:ext cx="1428327" cy="191691"/>
          </a:xfrm>
          <a:prstGeom prst="rect">
            <a:avLst/>
          </a:prstGeom>
        </p:spPr>
        <p:txBody>
          <a:bodyPr vert="horz" lIns="55550" tIns="27775" rIns="55550" bIns="27775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3894-685E-452B-AFCC-75F03AA4B8C3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91479" y="3337084"/>
            <a:ext cx="1938443" cy="191691"/>
          </a:xfrm>
          <a:prstGeom prst="rect">
            <a:avLst/>
          </a:prstGeom>
        </p:spPr>
        <p:txBody>
          <a:bodyPr vert="horz" lIns="55550" tIns="27775" rIns="55550" bIns="27775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387003" y="3337084"/>
            <a:ext cx="1428327" cy="191691"/>
          </a:xfrm>
          <a:prstGeom prst="rect">
            <a:avLst/>
          </a:prstGeom>
        </p:spPr>
        <p:txBody>
          <a:bodyPr vert="horz" lIns="55550" tIns="27775" rIns="55550" bIns="27775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0524-D9A3-4D0F-A19D-033AA610D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5498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312" indent="-208312" algn="l" defTabSz="55549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42" indent="-173593" algn="l" defTabSz="55549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94373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2122" indent="-138875" algn="l" defTabSz="555498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9871" indent="-138875" algn="l" defTabSz="55549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7620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5369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3118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867" indent="-138875" algn="l" defTabSz="55549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7749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55498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33247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88745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6494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44243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1992" algn="l" defTabSz="55549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семинар\презентация вар 2\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6119812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семинар\презентация вар 2\контак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6119812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еминар\презентация вар 2\регистрируйтесь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9813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семинар\презентация вар 2\краткое содер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6119813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еминар\презентация вар 2\о семина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9813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еминар\презентация вар 2\спикеры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6119813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еминар\презентация вар 2\спике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119813" cy="3600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G:\семинар\презентация вар 2\что даёт семин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6119812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семинар\презентация вар 2\место провед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9813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семинар\презентация вар 2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9813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семинар\презентация вар 2\стоим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6119813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39</cp:revision>
  <dcterms:created xsi:type="dcterms:W3CDTF">2015-09-28T19:22:41Z</dcterms:created>
  <dcterms:modified xsi:type="dcterms:W3CDTF">2015-10-26T11:18:42Z</dcterms:modified>
</cp:coreProperties>
</file>